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35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178222"/>
            <a:ext cx="6119416" cy="250642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781306"/>
            <a:ext cx="5399485" cy="1738167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ABF1B-A96B-4998-B81A-C2F3FAEBDF97}" type="datetimeFigureOut">
              <a:rPr lang="pt-BR" smtClean="0"/>
              <a:t>17/06/2021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DBCA-926E-4391-8061-F1E84AD3F1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399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ABF1B-A96B-4998-B81A-C2F3FAEBDF97}" type="datetimeFigureOut">
              <a:rPr lang="pt-BR" smtClean="0"/>
              <a:t>17/06/2021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DBCA-926E-4391-8061-F1E84AD3F1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5691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83297"/>
            <a:ext cx="1552352" cy="610108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83297"/>
            <a:ext cx="4567064" cy="610108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ABF1B-A96B-4998-B81A-C2F3FAEBDF97}" type="datetimeFigureOut">
              <a:rPr lang="pt-BR" smtClean="0"/>
              <a:t>17/06/2021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DBCA-926E-4391-8061-F1E84AD3F1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0765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ABF1B-A96B-4998-B81A-C2F3FAEBDF97}" type="datetimeFigureOut">
              <a:rPr lang="pt-BR" smtClean="0"/>
              <a:t>17/06/2021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DBCA-926E-4391-8061-F1E84AD3F1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9229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794831"/>
            <a:ext cx="6209407" cy="2994714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817876"/>
            <a:ext cx="6209407" cy="15748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ABF1B-A96B-4998-B81A-C2F3FAEBDF97}" type="datetimeFigureOut">
              <a:rPr lang="pt-BR" smtClean="0"/>
              <a:t>17/06/2021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DBCA-926E-4391-8061-F1E84AD3F1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4625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916484"/>
            <a:ext cx="3059708" cy="456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916484"/>
            <a:ext cx="3059708" cy="456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ABF1B-A96B-4998-B81A-C2F3FAEBDF97}" type="datetimeFigureOut">
              <a:rPr lang="pt-BR" smtClean="0"/>
              <a:t>17/06/2021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DBCA-926E-4391-8061-F1E84AD3F1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6145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83299"/>
            <a:ext cx="6209407" cy="1391534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764832"/>
            <a:ext cx="3045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629749"/>
            <a:ext cx="3045646" cy="386796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764832"/>
            <a:ext cx="3060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629749"/>
            <a:ext cx="3060646" cy="386796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ABF1B-A96B-4998-B81A-C2F3FAEBDF97}" type="datetimeFigureOut">
              <a:rPr lang="pt-BR" smtClean="0"/>
              <a:t>17/06/2021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DBCA-926E-4391-8061-F1E84AD3F1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763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ABF1B-A96B-4998-B81A-C2F3FAEBDF97}" type="datetimeFigureOut">
              <a:rPr lang="pt-BR" smtClean="0"/>
              <a:t>17/06/2021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DBCA-926E-4391-8061-F1E84AD3F1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5942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ABF1B-A96B-4998-B81A-C2F3FAEBDF97}" type="datetimeFigureOut">
              <a:rPr lang="pt-BR" smtClean="0"/>
              <a:t>17/06/2021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DBCA-926E-4391-8061-F1E84AD3F1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713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036570"/>
            <a:ext cx="3644652" cy="5116178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ABF1B-A96B-4998-B81A-C2F3FAEBDF97}" type="datetimeFigureOut">
              <a:rPr lang="pt-BR" smtClean="0"/>
              <a:t>17/06/2021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DBCA-926E-4391-8061-F1E84AD3F1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3696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036570"/>
            <a:ext cx="3644652" cy="5116178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ABF1B-A96B-4998-B81A-C2F3FAEBDF97}" type="datetimeFigureOut">
              <a:rPr lang="pt-BR" smtClean="0"/>
              <a:t>17/06/2021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DBCA-926E-4391-8061-F1E84AD3F1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3750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ABF1B-A96B-4998-B81A-C2F3FAEBDF97}" type="datetimeFigureOut">
              <a:rPr lang="pt-BR" smtClean="0"/>
              <a:t>17/06/2021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CDBCA-926E-4391-8061-F1E84AD3F1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8101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:a16="http://schemas.microsoft.com/office/drawing/2014/main" id="{C1169690-C72C-4C46-8E77-11A42EC49340}"/>
              </a:ext>
            </a:extLst>
          </p:cNvPr>
          <p:cNvSpPr txBox="1">
            <a:spLocks/>
          </p:cNvSpPr>
          <p:nvPr/>
        </p:nvSpPr>
        <p:spPr>
          <a:xfrm>
            <a:off x="3220306" y="4604357"/>
            <a:ext cx="4123153" cy="5232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71990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72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2400" dirty="0">
              <a:solidFill>
                <a:schemeClr val="bg1"/>
              </a:solidFill>
              <a:latin typeface="Harrington" panose="04040505050A02020702" pitchFamily="82" charset="0"/>
            </a:endParaRP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CD2926BD-5C6E-4189-B67B-0826C84A2317}"/>
              </a:ext>
            </a:extLst>
          </p:cNvPr>
          <p:cNvSpPr txBox="1">
            <a:spLocks/>
          </p:cNvSpPr>
          <p:nvPr/>
        </p:nvSpPr>
        <p:spPr>
          <a:xfrm>
            <a:off x="0" y="-4616"/>
            <a:ext cx="7199313" cy="453059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71990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72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dirty="0" smtClean="0">
                <a:solidFill>
                  <a:schemeClr val="bg1"/>
                </a:solidFill>
                <a:latin typeface="Harrington" panose="04040505050A02020702" pitchFamily="82" charset="0"/>
              </a:rPr>
              <a:t>1ª </a:t>
            </a:r>
            <a:r>
              <a:rPr lang="pt-BR" sz="2800" dirty="0" smtClean="0">
                <a:solidFill>
                  <a:schemeClr val="bg1"/>
                </a:solidFill>
                <a:latin typeface="Harrington" panose="04040505050A02020702" pitchFamily="82" charset="0"/>
              </a:rPr>
              <a:t>Temporada: </a:t>
            </a:r>
            <a:r>
              <a:rPr lang="pt-BR" sz="2800" dirty="0" smtClean="0">
                <a:solidFill>
                  <a:schemeClr val="bg1"/>
                </a:solidFill>
                <a:latin typeface="Harrington" panose="04040505050A02020702" pitchFamily="82" charset="0"/>
              </a:rPr>
              <a:t>NOME</a:t>
            </a:r>
            <a:endParaRPr lang="pt-BR" sz="2800" dirty="0">
              <a:solidFill>
                <a:schemeClr val="bg1"/>
              </a:solidFill>
              <a:latin typeface="Harrington" panose="04040505050A02020702" pitchFamily="82" charset="0"/>
            </a:endParaRP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5CC4BEA1-4A7B-4B4F-A899-CC97FAFF80EA}"/>
              </a:ext>
            </a:extLst>
          </p:cNvPr>
          <p:cNvSpPr txBox="1">
            <a:spLocks/>
          </p:cNvSpPr>
          <p:nvPr/>
        </p:nvSpPr>
        <p:spPr>
          <a:xfrm>
            <a:off x="1" y="448443"/>
            <a:ext cx="7199312" cy="105307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71990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72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endParaRPr lang="pt-B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Agrupar 28">
            <a:extLst>
              <a:ext uri="{FF2B5EF4-FFF2-40B4-BE49-F238E27FC236}">
                <a16:creationId xmlns:a16="http://schemas.microsoft.com/office/drawing/2014/main" id="{08299796-3221-437D-822B-7A18CE2A8EC7}"/>
              </a:ext>
            </a:extLst>
          </p:cNvPr>
          <p:cNvGrpSpPr/>
          <p:nvPr/>
        </p:nvGrpSpPr>
        <p:grpSpPr>
          <a:xfrm>
            <a:off x="-1" y="5829399"/>
            <a:ext cx="7177038" cy="1369912"/>
            <a:chOff x="133104" y="5563776"/>
            <a:chExt cx="7325288" cy="1382384"/>
          </a:xfrm>
        </p:grpSpPr>
        <p:sp>
          <p:nvSpPr>
            <p:cNvPr id="30" name="Retângulo 29">
              <a:extLst>
                <a:ext uri="{FF2B5EF4-FFF2-40B4-BE49-F238E27FC236}">
                  <a16:creationId xmlns:a16="http://schemas.microsoft.com/office/drawing/2014/main" id="{0064B8E1-6437-47BD-8344-1991E1712716}"/>
                </a:ext>
              </a:extLst>
            </p:cNvPr>
            <p:cNvSpPr/>
            <p:nvPr/>
          </p:nvSpPr>
          <p:spPr>
            <a:xfrm>
              <a:off x="133104" y="5563776"/>
              <a:ext cx="7302552" cy="1382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31" name="Agrupar 30">
              <a:extLst>
                <a:ext uri="{FF2B5EF4-FFF2-40B4-BE49-F238E27FC236}">
                  <a16:creationId xmlns:a16="http://schemas.microsoft.com/office/drawing/2014/main" id="{C7A719D3-6592-4F9A-A7E7-05FB658C5FAE}"/>
                </a:ext>
              </a:extLst>
            </p:cNvPr>
            <p:cNvGrpSpPr/>
            <p:nvPr/>
          </p:nvGrpSpPr>
          <p:grpSpPr>
            <a:xfrm>
              <a:off x="133106" y="5604892"/>
              <a:ext cx="7325286" cy="1333539"/>
              <a:chOff x="-118567" y="5810973"/>
              <a:chExt cx="7325286" cy="1333539"/>
            </a:xfrm>
          </p:grpSpPr>
          <p:pic>
            <p:nvPicPr>
              <p:cNvPr id="34" name="Picture 16" descr="Podcast ícone plana | Vetor Premium">
                <a:extLst>
                  <a:ext uri="{FF2B5EF4-FFF2-40B4-BE49-F238E27FC236}">
                    <a16:creationId xmlns:a16="http://schemas.microsoft.com/office/drawing/2014/main" id="{9871FCE1-0DF5-47D2-AE9E-A8240ADA01C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102" t="15624" r="22758" b="24361"/>
              <a:stretch/>
            </p:blipFill>
            <p:spPr bwMode="auto">
              <a:xfrm>
                <a:off x="5934428" y="5810973"/>
                <a:ext cx="1272291" cy="133353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" name="CaixaDeTexto 32">
                <a:extLst>
                  <a:ext uri="{FF2B5EF4-FFF2-40B4-BE49-F238E27FC236}">
                    <a16:creationId xmlns:a16="http://schemas.microsoft.com/office/drawing/2014/main" id="{2682CF4E-38F8-4D59-8798-B00E114D1A16}"/>
                  </a:ext>
                </a:extLst>
              </p:cNvPr>
              <p:cNvSpPr txBox="1"/>
              <p:nvPr/>
            </p:nvSpPr>
            <p:spPr>
              <a:xfrm>
                <a:off x="-118567" y="6398156"/>
                <a:ext cx="386940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2000" b="1" dirty="0">
                    <a:latin typeface="BatangChe" panose="02030609000101010101" pitchFamily="49" charset="-127"/>
                    <a:ea typeface="BatangChe" panose="02030609000101010101" pitchFamily="49" charset="-127"/>
                  </a:rPr>
                  <a:t>Duração </a:t>
                </a:r>
                <a:r>
                  <a:rPr lang="pt-BR" sz="2000" b="1" dirty="0" err="1" smtClean="0">
                    <a:latin typeface="BatangChe" panose="02030609000101010101" pitchFamily="49" charset="-127"/>
                    <a:ea typeface="BatangChe" panose="02030609000101010101" pitchFamily="49" charset="-127"/>
                  </a:rPr>
                  <a:t>xxx</a:t>
                </a:r>
                <a:r>
                  <a:rPr lang="pt-BR" sz="2000" b="1" dirty="0" smtClean="0">
                    <a:latin typeface="BatangChe" panose="02030609000101010101" pitchFamily="49" charset="-127"/>
                    <a:ea typeface="BatangChe" panose="02030609000101010101" pitchFamily="49" charset="-127"/>
                  </a:rPr>
                  <a:t>  min</a:t>
                </a:r>
                <a:endParaRPr lang="pt-BR" sz="2000" b="1" dirty="0">
                  <a:latin typeface="BatangChe" panose="02030609000101010101" pitchFamily="49" charset="-127"/>
                  <a:ea typeface="BatangChe" panose="02030609000101010101" pitchFamily="49" charset="-127"/>
                </a:endParaRPr>
              </a:p>
              <a:p>
                <a:r>
                  <a:rPr lang="pt-BR" sz="2000" b="1" dirty="0" err="1" smtClean="0">
                    <a:latin typeface="BatangChe" panose="02030609000101010101" pitchFamily="49" charset="-127"/>
                    <a:ea typeface="BatangChe" panose="02030609000101010101" pitchFamily="49" charset="-127"/>
                  </a:rPr>
                  <a:t>Locução:Prof</a:t>
                </a:r>
                <a:r>
                  <a:rPr lang="pt-BR" sz="2000" b="1" dirty="0" smtClean="0">
                    <a:latin typeface="BatangChe" panose="02030609000101010101" pitchFamily="49" charset="-127"/>
                    <a:ea typeface="BatangChe" panose="02030609000101010101" pitchFamily="49" charset="-127"/>
                  </a:rPr>
                  <a:t>(a)</a:t>
                </a:r>
                <a:r>
                  <a:rPr lang="pt-BR" sz="2000" b="1" dirty="0" err="1" smtClean="0">
                    <a:latin typeface="BatangChe" panose="02030609000101010101" pitchFamily="49" charset="-127"/>
                    <a:ea typeface="BatangChe" panose="02030609000101010101" pitchFamily="49" charset="-127"/>
                  </a:rPr>
                  <a:t>xxxxxx</a:t>
                </a:r>
                <a:endParaRPr lang="pt-BR" sz="2000" b="1" dirty="0">
                  <a:latin typeface="BatangChe" panose="02030609000101010101" pitchFamily="49" charset="-127"/>
                  <a:ea typeface="BatangChe" panose="02030609000101010101" pitchFamily="49" charset="-127"/>
                </a:endParaRPr>
              </a:p>
            </p:txBody>
          </p:sp>
          <p:pic>
            <p:nvPicPr>
              <p:cNvPr id="35" name="Imagem 34" descr="Uma imagem contendo desenho&#10;&#10;Descrição gerada automaticamente">
                <a:extLst>
                  <a:ext uri="{FF2B5EF4-FFF2-40B4-BE49-F238E27FC236}">
                    <a16:creationId xmlns:a16="http://schemas.microsoft.com/office/drawing/2014/main" id="{C27DF0B1-73A8-4B19-9B37-61F80E3F9E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04642" y="6493349"/>
                <a:ext cx="1407050" cy="65116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51853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3200</TotalTime>
  <Words>9</Words>
  <Application>Microsoft Office PowerPoint</Application>
  <PresentationFormat>Personalizar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7" baseType="lpstr">
      <vt:lpstr>Arial</vt:lpstr>
      <vt:lpstr>BatangChe</vt:lpstr>
      <vt:lpstr>Calibri</vt:lpstr>
      <vt:lpstr>Calibri Light</vt:lpstr>
      <vt:lpstr>Harrington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Pedro Jara</dc:creator>
  <cp:lastModifiedBy>professor</cp:lastModifiedBy>
  <cp:revision>48</cp:revision>
  <dcterms:created xsi:type="dcterms:W3CDTF">2020-06-29T00:12:06Z</dcterms:created>
  <dcterms:modified xsi:type="dcterms:W3CDTF">2021-06-17T16:12:37Z</dcterms:modified>
</cp:coreProperties>
</file>